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gZyFfBkLYRK0ski777Zst9/fSL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4544839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4544839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4544839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4544839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45448390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45448390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45448390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45448390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8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8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8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8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8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8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7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7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55" name="Google Shape;55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9" name="Google Shape;59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9" name="Google Shape;89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94" name="Google Shape;94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8" name="Google Shape;98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22"/>
              <a:buNone/>
            </a:pPr>
            <a:r>
              <a:rPr lang="en-US"/>
              <a:t>Lightning Talk 4 – Project Planning</a:t>
            </a:r>
            <a:endParaRPr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sdmay25-16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 b="20337" l="5740" r="0" t="0"/>
          <a:stretch/>
        </p:blipFill>
        <p:spPr>
          <a:xfrm>
            <a:off x="233350" y="2654775"/>
            <a:ext cx="2960725" cy="18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Project Overview</a:t>
            </a:r>
            <a:endParaRPr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819150" y="1667900"/>
            <a:ext cx="7505700" cy="26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1600">
                <a:solidFill>
                  <a:srgbClr val="2D3B45"/>
                </a:solidFill>
                <a:highlight>
                  <a:srgbClr val="FFFFFF"/>
                </a:highlight>
              </a:rPr>
              <a:t>Problem Statement: Design and build an 8/16 channel amplifier with low noise to boost ultrasound signals received for a photoacoustic imaging system. </a:t>
            </a:r>
            <a:endParaRPr sz="16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60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600">
              <a:solidFill>
                <a:srgbClr val="2D3B45"/>
              </a:solidFill>
              <a:highlight>
                <a:srgbClr val="FFFFFF"/>
              </a:highlight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2677725" y="3501325"/>
            <a:ext cx="596700" cy="18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5810575" y="2912650"/>
            <a:ext cx="906600" cy="1549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(imaging software)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3492525" y="3185725"/>
            <a:ext cx="1285200" cy="814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Amplifier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4972850" y="3478375"/>
            <a:ext cx="642600" cy="22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8175" y="2753350"/>
            <a:ext cx="1008768" cy="16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/>
          <p:nvPr/>
        </p:nvSpPr>
        <p:spPr>
          <a:xfrm>
            <a:off x="6866363" y="3478375"/>
            <a:ext cx="642600" cy="22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819150" y="910400"/>
            <a:ext cx="7566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Project Overview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726" y="1529650"/>
            <a:ext cx="1658551" cy="13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3936950" y="910400"/>
            <a:ext cx="2060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Amplifier Circuit (x16)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775" y="910388"/>
            <a:ext cx="2413150" cy="24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6536750" y="910388"/>
            <a:ext cx="13992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Enclosure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53675" y="1843050"/>
            <a:ext cx="30570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Design Specifications: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Low noise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Low input impedance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Bandpass filtering: 10kHz-10MHz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Small size (&lt; 5x5 cm each)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ESD protection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Easily mountable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53" name="Google Shape;15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8126" y="3323550"/>
            <a:ext cx="2238176" cy="15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4858125" y="2924550"/>
            <a:ext cx="2060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45448390a_0_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Management Style</a:t>
            </a:r>
            <a:endParaRPr/>
          </a:p>
        </p:txBody>
      </p:sp>
      <p:sp>
        <p:nvSpPr>
          <p:cNvPr id="160" name="Google Shape;160;g2a45448390a_0_0"/>
          <p:cNvSpPr txBox="1"/>
          <p:nvPr>
            <p:ph idx="1" type="body"/>
          </p:nvPr>
        </p:nvSpPr>
        <p:spPr>
          <a:xfrm>
            <a:off x="819150" y="1990725"/>
            <a:ext cx="5565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Hybrid between Waterfall and Agile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Waterfall: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Working on tasks in order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Most tasks rely on previous tasks to be completed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Long term schedule of ordered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Agile: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Working simultaneously on simulations and lab testing the prototype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Applying learnings from simulation to lab tests and using lab tests to improve simulations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Weekly meetings with and feedback from project owner/client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Adaptive Timeline</a:t>
            </a:r>
            <a:endParaRPr/>
          </a:p>
        </p:txBody>
      </p:sp>
      <p:pic>
        <p:nvPicPr>
          <p:cNvPr id="161" name="Google Shape;161;g2a45448390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525" y="1626177"/>
            <a:ext cx="3561275" cy="15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45448390a_0_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Decomposition</a:t>
            </a:r>
            <a:endParaRPr/>
          </a:p>
        </p:txBody>
      </p:sp>
      <p:pic>
        <p:nvPicPr>
          <p:cNvPr id="167" name="Google Shape;167;g2a45448390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658" y="1455255"/>
            <a:ext cx="5630675" cy="337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45448390a_0_1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Milestones</a:t>
            </a:r>
            <a:endParaRPr/>
          </a:p>
        </p:txBody>
      </p:sp>
      <p:sp>
        <p:nvSpPr>
          <p:cNvPr id="173" name="Google Shape;173;g2a45448390a_0_1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Increase Amplifier gain (by adding more stages)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 modularity into design</a:t>
            </a:r>
            <a:endParaRPr/>
          </a:p>
        </p:txBody>
      </p:sp>
      <p:pic>
        <p:nvPicPr>
          <p:cNvPr id="174" name="Google Shape;174;g2a45448390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52" y="3168574"/>
            <a:ext cx="7340287" cy="154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way Trivia Mile Markers - Thor Motor Coach" id="175" name="Google Shape;175;g2a45448390a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98375"/>
            <a:ext cx="4044576" cy="21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45448390a_0_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Risks and Risk Mitigation</a:t>
            </a:r>
            <a:endParaRPr/>
          </a:p>
        </p:txBody>
      </p:sp>
      <p:sp>
        <p:nvSpPr>
          <p:cNvPr id="181" name="Google Shape;181;g2a45448390a_0_15"/>
          <p:cNvSpPr txBox="1"/>
          <p:nvPr>
            <p:ph idx="1" type="body"/>
          </p:nvPr>
        </p:nvSpPr>
        <p:spPr>
          <a:xfrm>
            <a:off x="819150" y="1705700"/>
            <a:ext cx="7505700" cy="29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350"/>
              <a:t>Risks: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Not possible to run a completely accurate simulation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Part procurement and assembly</a:t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350"/>
              <a:t>Probability of Failure: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Medium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Low</a:t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/>
              <a:t>Consequences: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Differences between simulation and board testing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Delay in work</a:t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1350"/>
              <a:t>Risk Mitigation: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Testing existing board to verify and refine simulation</a:t>
            </a:r>
            <a:endParaRPr sz="1350"/>
          </a:p>
          <a:p>
            <a:pPr indent="-3143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50"/>
              <a:buAutoNum type="arabicPeriod"/>
            </a:pPr>
            <a:r>
              <a:rPr lang="en-US" sz="1350"/>
              <a:t>Schedule time to account for part delays</a:t>
            </a:r>
            <a:endParaRPr sz="1350"/>
          </a:p>
        </p:txBody>
      </p:sp>
      <p:pic>
        <p:nvPicPr>
          <p:cNvPr id="182" name="Google Shape;182;g2a45448390a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650" y="2762900"/>
            <a:ext cx="3300275" cy="18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188" name="Google Shape;188;p6"/>
          <p:cNvSpPr txBox="1"/>
          <p:nvPr>
            <p:ph idx="1" type="subTitle"/>
          </p:nvPr>
        </p:nvSpPr>
        <p:spPr>
          <a:xfrm>
            <a:off x="819150" y="1550700"/>
            <a:ext cx="76989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Thinking about the application and what needs to be done differently for it to work for the photoacoustic sensor</a:t>
            </a:r>
            <a:endParaRPr sz="1800"/>
          </a:p>
        </p:txBody>
      </p:sp>
      <p:sp>
        <p:nvSpPr>
          <p:cNvPr id="189" name="Google Shape;189;p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Because of the nature of the project a hybridization of agile and waterfall management styles seems the best.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We have fluid milestones due to a mostly linear set of steps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Most of our risks </a:t>
            </a:r>
            <a:r>
              <a:rPr lang="en-US" sz="1600"/>
              <a:t>are fairly minor and will only cause a small delay, which is accounted for with the fluidity of the milestones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